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FC56213-B4C4-4C5C-8EAE-01416D175C4F}" type="slidenum">
              <a:rPr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E3FD-0A41-48FF-9850-002E446D12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4484651-96CC-A143-B1EE-7639CB6BCAAF}" type="datetimeFigureOut">
              <a:rPr lang="en-US" smtClean="0"/>
              <a:pPr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008503C4-FCAE-F04F-8F76-B4CF9B7F55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  <p:sldLayoutId id="2147483713" r:id="rId18"/>
    <p:sldLayoutId id="2147483714" r:id="rId19"/>
    <p:sldLayoutId id="2147483715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O0AUyev1IY&amp;feature=relate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		Main Idea</a:t>
            </a:r>
            <a:br>
              <a:rPr lang="en-US" dirty="0" smtClean="0"/>
            </a:br>
            <a:r>
              <a:rPr lang="en-US" dirty="0" smtClean="0"/>
              <a:t>			&amp;</a:t>
            </a:r>
            <a:br>
              <a:rPr lang="en-US" dirty="0" smtClean="0"/>
            </a:br>
            <a:r>
              <a:rPr lang="en-US" dirty="0" smtClean="0"/>
              <a:t>	   Summarizing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Practice Details:</a:t>
            </a:r>
            <a:br>
              <a:rPr lang="en-US" dirty="0" smtClean="0"/>
            </a:br>
            <a:r>
              <a:rPr lang="en-US" dirty="0" smtClean="0"/>
              <a:t>Create a Story Book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6000" dirty="0" smtClean="0"/>
              <a:t>Worth: 60 Points</a:t>
            </a:r>
          </a:p>
          <a:p>
            <a:pPr lvl="1"/>
            <a:r>
              <a:rPr lang="en-US" sz="6000" dirty="0" smtClean="0"/>
              <a:t>Credible news article/video (follows credible/reliable website criteria learned last lesson) - 10 points</a:t>
            </a:r>
          </a:p>
          <a:p>
            <a:pPr lvl="1"/>
            <a:r>
              <a:rPr lang="en-US" sz="6000" dirty="0" smtClean="0"/>
              <a:t>One picture per page</a:t>
            </a:r>
            <a:r>
              <a:rPr lang="en-US" sz="6000" dirty="0" smtClean="0"/>
              <a:t> </a:t>
            </a:r>
            <a:r>
              <a:rPr lang="en-US" sz="6000" dirty="0" smtClean="0"/>
              <a:t>that </a:t>
            </a:r>
            <a:r>
              <a:rPr lang="en-US" sz="6000" dirty="0" smtClean="0"/>
              <a:t>summarizes </a:t>
            </a:r>
            <a:r>
              <a:rPr lang="en-US" sz="6000" dirty="0" smtClean="0"/>
              <a:t>main idea of each paragraph/Evidence of summarizing main ideas consistently </a:t>
            </a:r>
            <a:r>
              <a:rPr lang="en-US" sz="6000" dirty="0" smtClean="0"/>
              <a:t>throughout </a:t>
            </a:r>
            <a:r>
              <a:rPr lang="en-US" sz="6000" dirty="0" smtClean="0"/>
              <a:t>video</a:t>
            </a:r>
            <a:r>
              <a:rPr lang="en-US" sz="6000" dirty="0" smtClean="0"/>
              <a:t> </a:t>
            </a:r>
            <a:r>
              <a:rPr lang="en-US" sz="6000" dirty="0" smtClean="0"/>
              <a:t>is</a:t>
            </a:r>
            <a:r>
              <a:rPr lang="en-US" sz="6000" dirty="0" smtClean="0"/>
              <a:t> </a:t>
            </a:r>
            <a:r>
              <a:rPr lang="en-US" sz="6000" dirty="0" smtClean="0"/>
              <a:t>shown with multiple pictures – 20 points</a:t>
            </a:r>
          </a:p>
          <a:p>
            <a:pPr lvl="1"/>
            <a:r>
              <a:rPr lang="en-US" sz="6000" dirty="0" smtClean="0"/>
              <a:t>Pictures follow a chronological order that makes the book flow and </a:t>
            </a:r>
            <a:r>
              <a:rPr lang="en-US" sz="6000" dirty="0" smtClean="0"/>
              <a:t>make </a:t>
            </a:r>
            <a:r>
              <a:rPr lang="en-US" sz="6000" dirty="0" smtClean="0"/>
              <a:t>sense – 20 points</a:t>
            </a:r>
          </a:p>
          <a:p>
            <a:pPr lvl="1"/>
            <a:r>
              <a:rPr lang="en-US" sz="6000" dirty="0" smtClean="0"/>
              <a:t>Book is neat, organized, and shows </a:t>
            </a:r>
            <a:r>
              <a:rPr lang="en-US" sz="6000" dirty="0" smtClean="0"/>
              <a:t>originality and creativity </a:t>
            </a:r>
            <a:r>
              <a:rPr lang="en-US" sz="6000" dirty="0" smtClean="0"/>
              <a:t>– 10 points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For those that like a challenge, do both options i.e. write a summary and create a story book.</a:t>
            </a:r>
          </a:p>
          <a:p>
            <a:r>
              <a:rPr lang="en-US" sz="3600" dirty="0" smtClean="0"/>
              <a:t>Worth: 60 Points</a:t>
            </a:r>
          </a:p>
          <a:p>
            <a:pPr lvl="1"/>
            <a:r>
              <a:rPr lang="en-US" sz="3600" dirty="0" smtClean="0"/>
              <a:t>30 Points for Summary</a:t>
            </a:r>
          </a:p>
          <a:p>
            <a:pPr lvl="1"/>
            <a:r>
              <a:rPr lang="en-US" sz="3600" dirty="0" smtClean="0"/>
              <a:t>30 Points for Story Book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The central point the author tries to make</a:t>
            </a:r>
          </a:p>
          <a:p>
            <a:r>
              <a:rPr lang="en-US" sz="2800" dirty="0" smtClean="0"/>
              <a:t>Also defined as “Big Idea” or “Message”</a:t>
            </a:r>
          </a:p>
          <a:p>
            <a:r>
              <a:rPr lang="en-US" sz="2800" dirty="0" smtClean="0"/>
              <a:t>After reading a text, you should be able to pull out the main idea of what you just read</a:t>
            </a:r>
          </a:p>
          <a:p>
            <a:r>
              <a:rPr lang="en-US" sz="2800" dirty="0" smtClean="0"/>
              <a:t>Ask yourself, what was the biggest point the author wanted me to know from this?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Let’s practice with an </a:t>
            </a:r>
            <a:r>
              <a:rPr lang="en-US" sz="3600" dirty="0" smtClean="0"/>
              <a:t>example…</a:t>
            </a:r>
          </a:p>
          <a:p>
            <a:r>
              <a:rPr lang="en-US" sz="3600" dirty="0" smtClean="0"/>
              <a:t>Using </a:t>
            </a:r>
            <a:r>
              <a:rPr lang="en-US" sz="3600" dirty="0" smtClean="0"/>
              <a:t>a </a:t>
            </a:r>
            <a:r>
              <a:rPr lang="en-US" sz="3600" dirty="0" smtClean="0"/>
              <a:t>text we are all familiar with (what we just finished reading)...“The Hunger Games”</a:t>
            </a:r>
          </a:p>
          <a:p>
            <a:r>
              <a:rPr lang="en-US" sz="3600" dirty="0" smtClean="0"/>
              <a:t>What is the main idea from this text?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Main idea from “The Hunger Games”:</a:t>
            </a:r>
          </a:p>
          <a:p>
            <a:pPr>
              <a:buNone/>
            </a:pPr>
            <a:endParaRPr lang="en-US" sz="4800" dirty="0" smtClean="0"/>
          </a:p>
          <a:p>
            <a:pPr lvl="1"/>
            <a:r>
              <a:rPr lang="en-US" sz="4800" dirty="0" smtClean="0"/>
              <a:t>People can create a destructive world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3979862"/>
          </a:xfrm>
        </p:spPr>
        <p:txBody>
          <a:bodyPr>
            <a:normAutofit fontScale="85000" lnSpcReduction="20000"/>
          </a:bodyPr>
          <a:lstStyle/>
          <a:p>
            <a:r>
              <a:rPr lang="en-US" sz="3600" dirty="0" smtClean="0"/>
              <a:t>Let’s start by watching this video:</a:t>
            </a:r>
          </a:p>
          <a:p>
            <a:pPr>
              <a:buNone/>
            </a:pPr>
            <a:endParaRPr lang="en-US" sz="3600" dirty="0" smtClean="0"/>
          </a:p>
          <a:p>
            <a:pPr lvl="1"/>
            <a:r>
              <a:rPr lang="en-US" sz="3600" dirty="0" smtClean="0">
                <a:hlinkClick r:id="rId2"/>
              </a:rPr>
              <a:t>http://www.youtube.com/watch?v=YO0AUyev1IY&amp;feature=</a:t>
            </a:r>
            <a:r>
              <a:rPr lang="en-US" sz="3600" dirty="0" smtClean="0">
                <a:hlinkClick r:id="rId2"/>
              </a:rPr>
              <a:t>related</a:t>
            </a:r>
            <a:endParaRPr lang="en-US" sz="3600" dirty="0" smtClean="0"/>
          </a:p>
          <a:p>
            <a:pPr lvl="1">
              <a:buNone/>
            </a:pPr>
            <a:endParaRPr lang="en-US" sz="3600" dirty="0" smtClean="0"/>
          </a:p>
          <a:p>
            <a:pPr lvl="1"/>
            <a:r>
              <a:rPr lang="en-US" sz="3600" dirty="0" smtClean="0"/>
              <a:t>Use your </a:t>
            </a:r>
            <a:r>
              <a:rPr lang="en-US" sz="3600" dirty="0" smtClean="0"/>
              <a:t>worksheet</a:t>
            </a:r>
            <a:r>
              <a:rPr lang="en-US" sz="3600" dirty="0" smtClean="0"/>
              <a:t> entitled “How to Summarize an Article (Video)” which </a:t>
            </a:r>
            <a:r>
              <a:rPr lang="en-US" sz="3600" dirty="0" smtClean="0"/>
              <a:t>gives</a:t>
            </a:r>
            <a:r>
              <a:rPr lang="en-US" sz="3600" dirty="0" smtClean="0"/>
              <a:t> </a:t>
            </a:r>
            <a:r>
              <a:rPr lang="en-US" sz="3600" dirty="0" smtClean="0"/>
              <a:t>the text from the </a:t>
            </a:r>
            <a:r>
              <a:rPr lang="en-US" sz="3600" dirty="0" smtClean="0"/>
              <a:t>video</a:t>
            </a:r>
            <a:r>
              <a:rPr lang="en-US" sz="3600" dirty="0" smtClean="0"/>
              <a:t>,</a:t>
            </a:r>
            <a:r>
              <a:rPr lang="en-US" sz="3600" dirty="0" smtClean="0"/>
              <a:t> follow along if you choose</a:t>
            </a:r>
          </a:p>
          <a:p>
            <a:pPr lvl="1">
              <a:buNone/>
            </a:pP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Steps (Article)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 smtClean="0"/>
              <a:t>Read through your text first.</a:t>
            </a:r>
          </a:p>
          <a:p>
            <a:pPr>
              <a:buAutoNum type="arabicPeriod"/>
            </a:pPr>
            <a:r>
              <a:rPr lang="en-US" dirty="0" smtClean="0"/>
              <a:t>Read through it a second time, start writing your summary immediately.</a:t>
            </a:r>
          </a:p>
          <a:p>
            <a:pPr>
              <a:buAutoNum type="arabicPeriod"/>
            </a:pPr>
            <a:r>
              <a:rPr lang="en-US" dirty="0" smtClean="0"/>
              <a:t>Pick the most important sentence or find the MAIN IDEA from each paragraph. </a:t>
            </a:r>
          </a:p>
          <a:p>
            <a:pPr lvl="1">
              <a:buAutoNum type="arabicPeriod"/>
            </a:pPr>
            <a:r>
              <a:rPr lang="en-US" dirty="0" smtClean="0"/>
              <a:t>One-Two sentences/paragraph</a:t>
            </a:r>
          </a:p>
          <a:p>
            <a:pPr>
              <a:buAutoNum type="arabicPeriod"/>
            </a:pPr>
            <a:r>
              <a:rPr lang="en-US" dirty="0" smtClean="0"/>
              <a:t>Link all the sentences together i.e. rewrite sentences to where they make sense.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Steps (Video)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AutoNum type="arabicPeriod"/>
            </a:pPr>
            <a:r>
              <a:rPr lang="en-US" dirty="0" smtClean="0"/>
              <a:t>Watch your video fully first.</a:t>
            </a:r>
          </a:p>
          <a:p>
            <a:pPr>
              <a:buAutoNum type="arabicPeriod"/>
            </a:pPr>
            <a:r>
              <a:rPr lang="en-US" dirty="0" smtClean="0"/>
              <a:t>Watch it a second time, start writing your summary immediately.</a:t>
            </a:r>
          </a:p>
          <a:p>
            <a:pPr>
              <a:buAutoNum type="arabicPeriod"/>
            </a:pPr>
            <a:r>
              <a:rPr lang="en-US" dirty="0" smtClean="0"/>
              <a:t>Pick out the MAIN IDEAS from the video.</a:t>
            </a:r>
          </a:p>
          <a:p>
            <a:pPr lvl="1">
              <a:buAutoNum type="arabicPeriod"/>
            </a:pPr>
            <a:r>
              <a:rPr lang="en-US" dirty="0" smtClean="0"/>
              <a:t>Pause the video every so often and jot down a main idea from what is being said (ex. Pause a 2 minute video every 20 seconds) </a:t>
            </a:r>
          </a:p>
          <a:p>
            <a:pPr>
              <a:buAutoNum type="arabicPeriod"/>
            </a:pPr>
            <a:r>
              <a:rPr lang="en-US" dirty="0" smtClean="0"/>
              <a:t>Link all the sentences together i.e. rewrite sentences to where they make sense.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pPr marL="1371600" lvl="2" indent="-457200">
              <a:buNone/>
            </a:pPr>
            <a:r>
              <a:rPr lang="en-US" dirty="0" smtClean="0"/>
              <a:t>       </a:t>
            </a:r>
            <a:r>
              <a:rPr lang="en-US" dirty="0" smtClean="0"/>
              <a:t> </a:t>
            </a:r>
            <a:r>
              <a:rPr lang="en-US" sz="7000" dirty="0" smtClean="0"/>
              <a:t>1. </a:t>
            </a:r>
            <a:r>
              <a:rPr lang="en-US" sz="7000" dirty="0" smtClean="0"/>
              <a:t>Find </a:t>
            </a:r>
            <a:r>
              <a:rPr lang="en-US" sz="7000" dirty="0" smtClean="0"/>
              <a:t>a current </a:t>
            </a:r>
            <a:r>
              <a:rPr lang="en-US" sz="7000" dirty="0" smtClean="0"/>
              <a:t>event/news </a:t>
            </a:r>
            <a:r>
              <a:rPr lang="en-US" sz="7000" dirty="0" smtClean="0"/>
              <a:t>document</a:t>
            </a:r>
            <a:r>
              <a:rPr lang="en-US" sz="7000" dirty="0" smtClean="0"/>
              <a:t> </a:t>
            </a:r>
            <a:r>
              <a:rPr lang="en-US" sz="7000" dirty="0" smtClean="0"/>
              <a:t>from:</a:t>
            </a:r>
          </a:p>
          <a:p>
            <a:pPr marL="1371600" lvl="2" indent="-457200">
              <a:buNone/>
            </a:pPr>
            <a:endParaRPr lang="en-US" sz="7000" dirty="0" smtClean="0"/>
          </a:p>
          <a:p>
            <a:pPr marL="1712912" lvl="3" indent="-457200">
              <a:buFont typeface="Wingdings" charset="2"/>
              <a:buChar char="ü"/>
            </a:pPr>
            <a:r>
              <a:rPr lang="en-US" sz="7000" dirty="0" err="1" smtClean="0"/>
              <a:t>CNN.com</a:t>
            </a:r>
            <a:r>
              <a:rPr lang="en-US" sz="7000" dirty="0" smtClean="0"/>
              <a:t> OR</a:t>
            </a:r>
          </a:p>
          <a:p>
            <a:pPr marL="1712912" lvl="3" indent="-457200">
              <a:buFont typeface="Wingdings" charset="2"/>
              <a:buChar char="ü"/>
            </a:pPr>
            <a:r>
              <a:rPr lang="en-US" sz="7000" dirty="0" err="1" smtClean="0"/>
              <a:t>Youtube.</a:t>
            </a:r>
            <a:r>
              <a:rPr lang="en-US" sz="7000" dirty="0" err="1" smtClean="0"/>
              <a:t>com</a:t>
            </a:r>
            <a:r>
              <a:rPr lang="en-US" sz="7000" dirty="0" smtClean="0"/>
              <a:t> (a video around 2 minutes in length)</a:t>
            </a:r>
          </a:p>
          <a:p>
            <a:pPr marL="1712912" lvl="3" indent="-457200">
              <a:buNone/>
            </a:pPr>
            <a:endParaRPr lang="en-US" sz="7000" dirty="0" smtClean="0"/>
          </a:p>
          <a:p>
            <a:pPr marL="1712912" lvl="3" indent="-457200">
              <a:buNone/>
            </a:pPr>
            <a:r>
              <a:rPr lang="en-US" sz="7000" dirty="0" smtClean="0"/>
              <a:t>2. </a:t>
            </a:r>
            <a:r>
              <a:rPr lang="en-US" sz="7000" dirty="0" smtClean="0"/>
              <a:t>Follow </a:t>
            </a:r>
            <a:r>
              <a:rPr lang="en-US" sz="7000" dirty="0" smtClean="0"/>
              <a:t>summary steps and:</a:t>
            </a:r>
          </a:p>
          <a:p>
            <a:pPr marL="1712912" lvl="3" indent="-457200">
              <a:buNone/>
            </a:pPr>
            <a:endParaRPr lang="en-US" sz="7000" dirty="0" smtClean="0"/>
          </a:p>
          <a:p>
            <a:pPr marL="1712912" lvl="3" indent="-457200">
              <a:buFont typeface="Wingdings" charset="2"/>
              <a:buChar char="ü"/>
            </a:pPr>
            <a:r>
              <a:rPr lang="en-US" sz="7000" dirty="0" smtClean="0"/>
              <a:t>Write a summary OR</a:t>
            </a:r>
          </a:p>
          <a:p>
            <a:pPr marL="1712912" lvl="3" indent="-457200">
              <a:buFont typeface="Wingdings" charset="2"/>
              <a:buChar char="ü"/>
            </a:pPr>
            <a:r>
              <a:rPr lang="en-US" sz="7000" dirty="0" smtClean="0"/>
              <a:t>Create a story book</a:t>
            </a:r>
          </a:p>
          <a:p>
            <a:pPr marL="1712912" lvl="3" indent="-457200">
              <a:buFont typeface="Wingdings" charset="2"/>
              <a:buChar char="ü"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Practice Details:</a:t>
            </a:r>
            <a:br>
              <a:rPr lang="en-US" dirty="0" smtClean="0"/>
            </a:br>
            <a:r>
              <a:rPr lang="en-US" dirty="0" smtClean="0"/>
              <a:t>Write a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en-US" sz="9846" dirty="0" smtClean="0"/>
              <a:t>Worth: 60 Points</a:t>
            </a:r>
          </a:p>
          <a:p>
            <a:pPr lvl="1"/>
            <a:r>
              <a:rPr lang="en-US" sz="9846" dirty="0" smtClean="0"/>
              <a:t>Credible news article/video (follows credible/reliable website criteria learned last lesson) - 10 points</a:t>
            </a:r>
          </a:p>
          <a:p>
            <a:pPr lvl="1"/>
            <a:r>
              <a:rPr lang="en-US" sz="9846" dirty="0" smtClean="0"/>
              <a:t>1-2 sentences summarizing main idea of each paragraph/Evidence of summarizing main ideas consistently through video – 20 points</a:t>
            </a:r>
          </a:p>
          <a:p>
            <a:pPr lvl="1"/>
            <a:r>
              <a:rPr lang="en-US" sz="9846" dirty="0" smtClean="0"/>
              <a:t>Main idea sentences are linked together to make a paragraph that flows and makes sense – 20 points</a:t>
            </a:r>
          </a:p>
          <a:p>
            <a:pPr lvl="1"/>
            <a:r>
              <a:rPr lang="en-US" sz="9846" dirty="0" smtClean="0"/>
              <a:t>Paragraph is neat and legible (hand written or typed) – 10 points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228</TotalTime>
  <Words>582</Words>
  <Application>Microsoft Macintosh PowerPoint</Application>
  <PresentationFormat>On-screen Show (4:3)</PresentationFormat>
  <Paragraphs>60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Inkwell</vt:lpstr>
      <vt:lpstr>  Main Idea    &amp;     Summarizing</vt:lpstr>
      <vt:lpstr>Main Idea</vt:lpstr>
      <vt:lpstr>Main Idea Practice</vt:lpstr>
      <vt:lpstr>Main Idea Practice</vt:lpstr>
      <vt:lpstr>Summarizing</vt:lpstr>
      <vt:lpstr>Summary Steps (Article)</vt:lpstr>
      <vt:lpstr>Summary Steps (Video)</vt:lpstr>
      <vt:lpstr>Summary Practice</vt:lpstr>
      <vt:lpstr>Summary Practice Details: Write a Summary</vt:lpstr>
      <vt:lpstr>Summary Practice Details: Create a Story Book </vt:lpstr>
      <vt:lpstr>Alternative Option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Main Idea    &amp;     Summarizing</dc:title>
  <dc:creator>Nan Jones</dc:creator>
  <cp:lastModifiedBy>Nan Jones</cp:lastModifiedBy>
  <cp:revision>4</cp:revision>
  <dcterms:created xsi:type="dcterms:W3CDTF">2011-11-15T03:51:58Z</dcterms:created>
  <dcterms:modified xsi:type="dcterms:W3CDTF">2011-11-15T03:59:37Z</dcterms:modified>
</cp:coreProperties>
</file>